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69" r:id="rId4"/>
    <p:sldId id="257" r:id="rId5"/>
    <p:sldId id="270" r:id="rId6"/>
    <p:sldId id="271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A6113F-82CB-4A81-A935-1B6A7423875B}" v="9" dt="2025-01-09T21:54:25.7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2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7B022452-09E2-469E-ADAA-861759417E61}"/>
    <pc:docChg chg="custSel addSld modSld">
      <pc:chgData name="Kal Rabb" userId="3edf06299a4717ec" providerId="LiveId" clId="{7B022452-09E2-469E-ADAA-861759417E61}" dt="2024-01-10T18:28:37.315" v="469" actId="20577"/>
      <pc:docMkLst>
        <pc:docMk/>
      </pc:docMkLst>
      <pc:sldChg chg="modSp mod">
        <pc:chgData name="Kal Rabb" userId="3edf06299a4717ec" providerId="LiveId" clId="{7B022452-09E2-469E-ADAA-861759417E61}" dt="2024-01-10T18:23:51.992" v="0" actId="400"/>
        <pc:sldMkLst>
          <pc:docMk/>
          <pc:sldMk cId="3450420131" sldId="256"/>
        </pc:sldMkLst>
      </pc:sldChg>
      <pc:sldChg chg="modSp mod">
        <pc:chgData name="Kal Rabb" userId="3edf06299a4717ec" providerId="LiveId" clId="{7B022452-09E2-469E-ADAA-861759417E61}" dt="2024-01-10T18:27:42.097" v="437" actId="400"/>
        <pc:sldMkLst>
          <pc:docMk/>
          <pc:sldMk cId="3343442619" sldId="266"/>
        </pc:sldMkLst>
      </pc:sldChg>
      <pc:sldChg chg="modSp mod">
        <pc:chgData name="Kal Rabb" userId="3edf06299a4717ec" providerId="LiveId" clId="{7B022452-09E2-469E-ADAA-861759417E61}" dt="2024-01-10T18:28:37.315" v="469" actId="20577"/>
        <pc:sldMkLst>
          <pc:docMk/>
          <pc:sldMk cId="3782113058" sldId="268"/>
        </pc:sldMkLst>
      </pc:sldChg>
      <pc:sldChg chg="modSp new mod">
        <pc:chgData name="Kal Rabb" userId="3edf06299a4717ec" providerId="LiveId" clId="{7B022452-09E2-469E-ADAA-861759417E61}" dt="2024-01-10T18:26:43.682" v="411" actId="5793"/>
        <pc:sldMkLst>
          <pc:docMk/>
          <pc:sldMk cId="3741541432" sldId="269"/>
        </pc:sldMkLst>
      </pc:sldChg>
    </pc:docChg>
  </pc:docChgLst>
  <pc:docChgLst>
    <pc:chgData name="Kal Rabb" userId="3edf06299a4717ec" providerId="LiveId" clId="{D15C15BA-CC71-4BAA-AA59-D6D0EE5B845B}"/>
    <pc:docChg chg="custSel addSld modSld">
      <pc:chgData name="Kal Rabb" userId="3edf06299a4717ec" providerId="LiveId" clId="{D15C15BA-CC71-4BAA-AA59-D6D0EE5B845B}" dt="2023-01-11T18:58:05.818" v="368" actId="20577"/>
      <pc:docMkLst>
        <pc:docMk/>
      </pc:docMkLst>
      <pc:sldChg chg="modSp new mod">
        <pc:chgData name="Kal Rabb" userId="3edf06299a4717ec" providerId="LiveId" clId="{D15C15BA-CC71-4BAA-AA59-D6D0EE5B845B}" dt="2023-01-11T18:58:05.818" v="368" actId="20577"/>
        <pc:sldMkLst>
          <pc:docMk/>
          <pc:sldMk cId="3782113058" sldId="268"/>
        </pc:sldMkLst>
      </pc:sldChg>
    </pc:docChg>
  </pc:docChgLst>
  <pc:docChgLst>
    <pc:chgData name="Kal Rabb" userId="3edf06299a4717ec" providerId="LiveId" clId="{B05847CC-49BD-4408-A980-CEA3DDC261AB}"/>
    <pc:docChg chg="custSel addSld modSld">
      <pc:chgData name="Kal Rabb" userId="3edf06299a4717ec" providerId="LiveId" clId="{B05847CC-49BD-4408-A980-CEA3DDC261AB}" dt="2018-12-12T02:10:58.124" v="101" actId="20578"/>
      <pc:docMkLst>
        <pc:docMk/>
      </pc:docMkLst>
      <pc:sldChg chg="addSp delSp modSp add">
        <pc:chgData name="Kal Rabb" userId="3edf06299a4717ec" providerId="LiveId" clId="{B05847CC-49BD-4408-A980-CEA3DDC261AB}" dt="2018-12-12T02:03:55.788" v="7" actId="20577"/>
        <pc:sldMkLst>
          <pc:docMk/>
          <pc:sldMk cId="3450420131" sldId="256"/>
        </pc:sldMkLst>
      </pc:sldChg>
      <pc:sldChg chg="modSp add">
        <pc:chgData name="Kal Rabb" userId="3edf06299a4717ec" providerId="LiveId" clId="{B05847CC-49BD-4408-A980-CEA3DDC261AB}" dt="2018-12-12T02:04:17.135" v="9"/>
        <pc:sldMkLst>
          <pc:docMk/>
          <pc:sldMk cId="2582536179" sldId="257"/>
        </pc:sldMkLst>
      </pc:sldChg>
      <pc:sldChg chg="modSp add">
        <pc:chgData name="Kal Rabb" userId="3edf06299a4717ec" providerId="LiveId" clId="{B05847CC-49BD-4408-A980-CEA3DDC261AB}" dt="2018-12-12T02:04:42.180" v="14" actId="27636"/>
        <pc:sldMkLst>
          <pc:docMk/>
          <pc:sldMk cId="680202571" sldId="258"/>
        </pc:sldMkLst>
      </pc:sldChg>
      <pc:sldChg chg="addSp delSp modSp add">
        <pc:chgData name="Kal Rabb" userId="3edf06299a4717ec" providerId="LiveId" clId="{B05847CC-49BD-4408-A980-CEA3DDC261AB}" dt="2018-12-12T02:05:13.444" v="47" actId="5793"/>
        <pc:sldMkLst>
          <pc:docMk/>
          <pc:sldMk cId="1048043098" sldId="259"/>
        </pc:sldMkLst>
      </pc:sldChg>
      <pc:sldChg chg="addSp delSp modSp add">
        <pc:chgData name="Kal Rabb" userId="3edf06299a4717ec" providerId="LiveId" clId="{B05847CC-49BD-4408-A980-CEA3DDC261AB}" dt="2018-12-12T02:08:27.177" v="57" actId="14100"/>
        <pc:sldMkLst>
          <pc:docMk/>
          <pc:sldMk cId="2467220374" sldId="261"/>
        </pc:sldMkLst>
      </pc:sldChg>
      <pc:sldChg chg="addSp delSp modSp add">
        <pc:chgData name="Kal Rabb" userId="3edf06299a4717ec" providerId="LiveId" clId="{B05847CC-49BD-4408-A980-CEA3DDC261AB}" dt="2018-12-12T02:09:15.600" v="86" actId="1076"/>
        <pc:sldMkLst>
          <pc:docMk/>
          <pc:sldMk cId="2629654648" sldId="262"/>
        </pc:sldMkLst>
      </pc:sldChg>
      <pc:sldChg chg="modSp add">
        <pc:chgData name="Kal Rabb" userId="3edf06299a4717ec" providerId="LiveId" clId="{B05847CC-49BD-4408-A980-CEA3DDC261AB}" dt="2018-12-12T02:09:46.199" v="91" actId="27636"/>
        <pc:sldMkLst>
          <pc:docMk/>
          <pc:sldMk cId="1102886280" sldId="263"/>
        </pc:sldMkLst>
      </pc:sldChg>
      <pc:sldChg chg="modSp add">
        <pc:chgData name="Kal Rabb" userId="3edf06299a4717ec" providerId="LiveId" clId="{B05847CC-49BD-4408-A980-CEA3DDC261AB}" dt="2018-12-12T02:10:06.793" v="95" actId="27636"/>
        <pc:sldMkLst>
          <pc:docMk/>
          <pc:sldMk cId="702320395" sldId="264"/>
        </pc:sldMkLst>
      </pc:sldChg>
      <pc:sldChg chg="modSp add">
        <pc:chgData name="Kal Rabb" userId="3edf06299a4717ec" providerId="LiveId" clId="{B05847CC-49BD-4408-A980-CEA3DDC261AB}" dt="2018-12-12T02:10:35.651" v="98" actId="20578"/>
        <pc:sldMkLst>
          <pc:docMk/>
          <pc:sldMk cId="3940689378" sldId="265"/>
        </pc:sldMkLst>
      </pc:sldChg>
      <pc:sldChg chg="modSp add">
        <pc:chgData name="Kal Rabb" userId="3edf06299a4717ec" providerId="LiveId" clId="{B05847CC-49BD-4408-A980-CEA3DDC261AB}" dt="2018-12-12T02:10:58.124" v="101" actId="20578"/>
        <pc:sldMkLst>
          <pc:docMk/>
          <pc:sldMk cId="3343442619" sldId="266"/>
        </pc:sldMkLst>
      </pc:sldChg>
    </pc:docChg>
  </pc:docChgLst>
  <pc:docChgLst>
    <pc:chgData name="Kal Rabb" userId="3edf06299a4717ec" providerId="LiveId" clId="{D6493190-890F-42A0-85E8-68F2E4018CD1}"/>
    <pc:docChg chg="custSel modSld">
      <pc:chgData name="Kal Rabb" userId="3edf06299a4717ec" providerId="LiveId" clId="{D6493190-890F-42A0-85E8-68F2E4018CD1}" dt="2022-01-04T18:47:50.975" v="169" actId="20577"/>
      <pc:docMkLst>
        <pc:docMk/>
      </pc:docMkLst>
      <pc:sldChg chg="modSp mod">
        <pc:chgData name="Kal Rabb" userId="3edf06299a4717ec" providerId="LiveId" clId="{D6493190-890F-42A0-85E8-68F2E4018CD1}" dt="2022-01-04T18:47:50.975" v="169" actId="20577"/>
        <pc:sldMkLst>
          <pc:docMk/>
          <pc:sldMk cId="3343442619" sldId="266"/>
        </pc:sldMkLst>
      </pc:sldChg>
    </pc:docChg>
  </pc:docChgLst>
  <pc:docChgLst>
    <pc:chgData name="Kal Rabb" userId="3edf06299a4717ec" providerId="LiveId" clId="{51C11494-ACB4-4C60-87E5-803F61B88A73}"/>
    <pc:docChg chg="custSel addSld modSld sldOrd">
      <pc:chgData name="Kal Rabb" userId="3edf06299a4717ec" providerId="LiveId" clId="{51C11494-ACB4-4C60-87E5-803F61B88A73}" dt="2020-01-10T17:27:12.780" v="195" actId="20577"/>
      <pc:docMkLst>
        <pc:docMk/>
      </pc:docMkLst>
      <pc:sldChg chg="modSp">
        <pc:chgData name="Kal Rabb" userId="3edf06299a4717ec" providerId="LiveId" clId="{51C11494-ACB4-4C60-87E5-803F61B88A73}" dt="2020-01-10T15:16:32.202" v="10" actId="20577"/>
        <pc:sldMkLst>
          <pc:docMk/>
          <pc:sldMk cId="2582536179" sldId="257"/>
        </pc:sldMkLst>
      </pc:sldChg>
      <pc:sldChg chg="modSp">
        <pc:chgData name="Kal Rabb" userId="3edf06299a4717ec" providerId="LiveId" clId="{51C11494-ACB4-4C60-87E5-803F61B88A73}" dt="2020-01-10T15:17:15.239" v="14" actId="14100"/>
        <pc:sldMkLst>
          <pc:docMk/>
          <pc:sldMk cId="2467220374" sldId="261"/>
        </pc:sldMkLst>
      </pc:sldChg>
      <pc:sldChg chg="modSp">
        <pc:chgData name="Kal Rabb" userId="3edf06299a4717ec" providerId="LiveId" clId="{51C11494-ACB4-4C60-87E5-803F61B88A73}" dt="2020-01-10T15:17:22.060" v="15" actId="14100"/>
        <pc:sldMkLst>
          <pc:docMk/>
          <pc:sldMk cId="2629654648" sldId="262"/>
        </pc:sldMkLst>
      </pc:sldChg>
      <pc:sldChg chg="modSp">
        <pc:chgData name="Kal Rabb" userId="3edf06299a4717ec" providerId="LiveId" clId="{51C11494-ACB4-4C60-87E5-803F61B88A73}" dt="2020-01-10T15:16:20.824" v="0" actId="27636"/>
        <pc:sldMkLst>
          <pc:docMk/>
          <pc:sldMk cId="1102886280" sldId="263"/>
        </pc:sldMkLst>
      </pc:sldChg>
      <pc:sldChg chg="modSp">
        <pc:chgData name="Kal Rabb" userId="3edf06299a4717ec" providerId="LiveId" clId="{51C11494-ACB4-4C60-87E5-803F61B88A73}" dt="2020-01-10T15:17:35.223" v="31" actId="20577"/>
        <pc:sldMkLst>
          <pc:docMk/>
          <pc:sldMk cId="3940689378" sldId="265"/>
        </pc:sldMkLst>
      </pc:sldChg>
      <pc:sldChg chg="modSp">
        <pc:chgData name="Kal Rabb" userId="3edf06299a4717ec" providerId="LiveId" clId="{51C11494-ACB4-4C60-87E5-803F61B88A73}" dt="2020-01-10T15:19:28.430" v="154" actId="404"/>
        <pc:sldMkLst>
          <pc:docMk/>
          <pc:sldMk cId="3343442619" sldId="266"/>
        </pc:sldMkLst>
      </pc:sldChg>
      <pc:sldChg chg="addSp delSp modSp add ord">
        <pc:chgData name="Kal Rabb" userId="3edf06299a4717ec" providerId="LiveId" clId="{51C11494-ACB4-4C60-87E5-803F61B88A73}" dt="2020-01-10T17:27:12.780" v="195" actId="20577"/>
        <pc:sldMkLst>
          <pc:docMk/>
          <pc:sldMk cId="2618378941" sldId="267"/>
        </pc:sldMkLst>
      </pc:sldChg>
    </pc:docChg>
  </pc:docChgLst>
  <pc:docChgLst>
    <pc:chgData name="Kal Rabb" userId="3edf06299a4717ec" providerId="LiveId" clId="{71A6113F-82CB-4A81-A935-1B6A7423875B}"/>
    <pc:docChg chg="modSld">
      <pc:chgData name="Kal Rabb" userId="3edf06299a4717ec" providerId="LiveId" clId="{71A6113F-82CB-4A81-A935-1B6A7423875B}" dt="2025-01-09T21:54:55.397" v="24" actId="6549"/>
      <pc:docMkLst>
        <pc:docMk/>
      </pc:docMkLst>
      <pc:sldChg chg="modSp mod">
        <pc:chgData name="Kal Rabb" userId="3edf06299a4717ec" providerId="LiveId" clId="{71A6113F-82CB-4A81-A935-1B6A7423875B}" dt="2025-01-09T21:54:55.397" v="24" actId="6549"/>
        <pc:sldMkLst>
          <pc:docMk/>
          <pc:sldMk cId="3940689378" sldId="265"/>
        </pc:sldMkLst>
        <pc:spChg chg="mod">
          <ac:chgData name="Kal Rabb" userId="3edf06299a4717ec" providerId="LiveId" clId="{71A6113F-82CB-4A81-A935-1B6A7423875B}" dt="2025-01-09T21:54:55.397" v="24" actId="6549"/>
          <ac:spMkLst>
            <pc:docMk/>
            <pc:sldMk cId="3940689378" sldId="265"/>
            <ac:spMk id="3" creationId="{3CF673DA-8D76-45E6-AE8C-30E8C7EDCECC}"/>
          </ac:spMkLst>
        </pc:spChg>
      </pc:sldChg>
      <pc:sldChg chg="modSp">
        <pc:chgData name="Kal Rabb" userId="3edf06299a4717ec" providerId="LiveId" clId="{71A6113F-82CB-4A81-A935-1B6A7423875B}" dt="2025-01-09T21:54:25.788" v="8" actId="20577"/>
        <pc:sldMkLst>
          <pc:docMk/>
          <pc:sldMk cId="2832244590" sldId="271"/>
        </pc:sldMkLst>
        <pc:graphicFrameChg chg="mod">
          <ac:chgData name="Kal Rabb" userId="3edf06299a4717ec" providerId="LiveId" clId="{71A6113F-82CB-4A81-A935-1B6A7423875B}" dt="2025-01-09T21:54:25.788" v="8" actId="20577"/>
          <ac:graphicFrameMkLst>
            <pc:docMk/>
            <pc:sldMk cId="2832244590" sldId="271"/>
            <ac:graphicFrameMk id="3" creationId="{58BB9E22-C1DE-4D22-9CCA-B1B2D64B768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C1EF72-51B9-4D2C-A530-81E3A63B1C88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D2ACDC-C913-4B0B-A1FA-615E4500C16F}">
      <dgm:prSet phldrT="[Text]"/>
      <dgm:spPr/>
      <dgm:t>
        <a:bodyPr/>
        <a:lstStyle/>
        <a:p>
          <a:r>
            <a:rPr lang="en-US" dirty="0"/>
            <a:t>Read</a:t>
          </a:r>
        </a:p>
      </dgm:t>
    </dgm:pt>
    <dgm:pt modelId="{12856BC4-992B-43CC-89CF-8AB7CD96A547}" type="parTrans" cxnId="{2587532D-B288-4A77-B5D9-E7CA91FC3944}">
      <dgm:prSet/>
      <dgm:spPr/>
      <dgm:t>
        <a:bodyPr/>
        <a:lstStyle/>
        <a:p>
          <a:endParaRPr lang="en-US"/>
        </a:p>
      </dgm:t>
    </dgm:pt>
    <dgm:pt modelId="{F01DDEF5-D367-4924-9B25-E2E52A561716}" type="sibTrans" cxnId="{2587532D-B288-4A77-B5D9-E7CA91FC3944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8778D764-A41F-470F-A925-E16711DDE0BC}">
      <dgm:prSet phldrT="[Text]"/>
      <dgm:spPr/>
      <dgm:t>
        <a:bodyPr/>
        <a:lstStyle/>
        <a:p>
          <a:r>
            <a:rPr lang="en-US" dirty="0"/>
            <a:t>Design</a:t>
          </a:r>
        </a:p>
      </dgm:t>
    </dgm:pt>
    <dgm:pt modelId="{2865890D-FE47-410B-A8EC-653BDE9618CA}" type="parTrans" cxnId="{F39D9EEF-A623-4EE1-B101-7A0F5BE40A37}">
      <dgm:prSet/>
      <dgm:spPr/>
      <dgm:t>
        <a:bodyPr/>
        <a:lstStyle/>
        <a:p>
          <a:endParaRPr lang="en-US"/>
        </a:p>
      </dgm:t>
    </dgm:pt>
    <dgm:pt modelId="{08E82B1B-2FB1-4A26-9823-9E46D4C84EB7}" type="sibTrans" cxnId="{F39D9EEF-A623-4EE1-B101-7A0F5BE40A37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BCACC6DC-925D-4F7B-BD40-F956AC6F5832}">
      <dgm:prSet phldrT="[Text]"/>
      <dgm:spPr/>
      <dgm:t>
        <a:bodyPr/>
        <a:lstStyle/>
        <a:p>
          <a:r>
            <a:rPr lang="en-US" dirty="0"/>
            <a:t>Implement</a:t>
          </a:r>
        </a:p>
      </dgm:t>
    </dgm:pt>
    <dgm:pt modelId="{EC4666E5-7159-4AB1-A966-A1B907201379}" type="parTrans" cxnId="{08DC1F88-8AFC-43B9-A273-ABA4851187A4}">
      <dgm:prSet/>
      <dgm:spPr/>
      <dgm:t>
        <a:bodyPr/>
        <a:lstStyle/>
        <a:p>
          <a:endParaRPr lang="en-US"/>
        </a:p>
      </dgm:t>
    </dgm:pt>
    <dgm:pt modelId="{74890E74-68E2-464E-AEF6-40EC90680224}" type="sibTrans" cxnId="{08DC1F88-8AFC-43B9-A273-ABA4851187A4}">
      <dgm:prSet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B9554EB0-BF3F-4A5F-8087-4421DCC7CD8B}">
      <dgm:prSet phldrT="[Text]"/>
      <dgm:spPr/>
      <dgm:t>
        <a:bodyPr/>
        <a:lstStyle/>
        <a:p>
          <a:r>
            <a:rPr lang="en-US" dirty="0"/>
            <a:t>Test</a:t>
          </a:r>
        </a:p>
      </dgm:t>
    </dgm:pt>
    <dgm:pt modelId="{D82F93A1-7DC8-4F3C-A32D-168CB7A50F23}" type="parTrans" cxnId="{025027AA-E9F0-4047-BADE-7CFC6BD3670D}">
      <dgm:prSet/>
      <dgm:spPr/>
      <dgm:t>
        <a:bodyPr/>
        <a:lstStyle/>
        <a:p>
          <a:endParaRPr lang="en-US"/>
        </a:p>
      </dgm:t>
    </dgm:pt>
    <dgm:pt modelId="{842F4D64-6356-44D2-A484-4F3BB34A9A30}" type="sibTrans" cxnId="{025027AA-E9F0-4047-BADE-7CFC6BD3670D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524F6177-1064-4922-8210-47A8A2236E6B}">
      <dgm:prSet phldrT="[Text]"/>
      <dgm:spPr/>
      <dgm:t>
        <a:bodyPr/>
        <a:lstStyle/>
        <a:p>
          <a:r>
            <a:rPr lang="en-US" dirty="0"/>
            <a:t>Think</a:t>
          </a:r>
        </a:p>
      </dgm:t>
    </dgm:pt>
    <dgm:pt modelId="{0094FDFD-19DD-4E8D-B6CE-7275A38FF7EB}" type="parTrans" cxnId="{3C561FA3-F9C6-4243-8A45-EE03CA07F6B3}">
      <dgm:prSet/>
      <dgm:spPr/>
      <dgm:t>
        <a:bodyPr/>
        <a:lstStyle/>
        <a:p>
          <a:endParaRPr lang="en-US"/>
        </a:p>
      </dgm:t>
    </dgm:pt>
    <dgm:pt modelId="{1607A9C8-4DD4-4B78-8CED-E4F64AFAD02B}" type="sibTrans" cxnId="{3C561FA3-F9C6-4243-8A45-EE03CA07F6B3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3CBAF332-80AE-4925-953F-EE43965D4FB3}" type="pres">
      <dgm:prSet presAssocID="{78C1EF72-51B9-4D2C-A530-81E3A63B1C88}" presName="cycle" presStyleCnt="0">
        <dgm:presLayoutVars>
          <dgm:dir/>
          <dgm:resizeHandles val="exact"/>
        </dgm:presLayoutVars>
      </dgm:prSet>
      <dgm:spPr/>
    </dgm:pt>
    <dgm:pt modelId="{60D30C74-CDCA-4FDC-A2CD-57839F86CA21}" type="pres">
      <dgm:prSet presAssocID="{70D2ACDC-C913-4B0B-A1FA-615E4500C16F}" presName="node" presStyleLbl="node1" presStyleIdx="0" presStyleCnt="5">
        <dgm:presLayoutVars>
          <dgm:bulletEnabled val="1"/>
        </dgm:presLayoutVars>
      </dgm:prSet>
      <dgm:spPr/>
    </dgm:pt>
    <dgm:pt modelId="{79FD3971-822F-402B-9AEB-4921B2C978F9}" type="pres">
      <dgm:prSet presAssocID="{70D2ACDC-C913-4B0B-A1FA-615E4500C16F}" presName="spNode" presStyleCnt="0"/>
      <dgm:spPr/>
    </dgm:pt>
    <dgm:pt modelId="{E135FE6A-DCE4-4F11-8187-FCAE8C11E755}" type="pres">
      <dgm:prSet presAssocID="{F01DDEF5-D367-4924-9B25-E2E52A561716}" presName="sibTrans" presStyleLbl="sibTrans1D1" presStyleIdx="0" presStyleCnt="5"/>
      <dgm:spPr/>
    </dgm:pt>
    <dgm:pt modelId="{4820AE9B-65F9-4E75-B619-828F037ED60D}" type="pres">
      <dgm:prSet presAssocID="{8778D764-A41F-470F-A925-E16711DDE0BC}" presName="node" presStyleLbl="node1" presStyleIdx="1" presStyleCnt="5">
        <dgm:presLayoutVars>
          <dgm:bulletEnabled val="1"/>
        </dgm:presLayoutVars>
      </dgm:prSet>
      <dgm:spPr/>
    </dgm:pt>
    <dgm:pt modelId="{817D72B3-4D29-49D2-BADE-04CB2CFBE22E}" type="pres">
      <dgm:prSet presAssocID="{8778D764-A41F-470F-A925-E16711DDE0BC}" presName="spNode" presStyleCnt="0"/>
      <dgm:spPr/>
    </dgm:pt>
    <dgm:pt modelId="{81C63A59-2481-43D1-A5A8-3259BFE4A9AA}" type="pres">
      <dgm:prSet presAssocID="{08E82B1B-2FB1-4A26-9823-9E46D4C84EB7}" presName="sibTrans" presStyleLbl="sibTrans1D1" presStyleIdx="1" presStyleCnt="5"/>
      <dgm:spPr/>
    </dgm:pt>
    <dgm:pt modelId="{28DB86E1-07E3-4D3C-8921-7004AC0EA658}" type="pres">
      <dgm:prSet presAssocID="{BCACC6DC-925D-4F7B-BD40-F956AC6F5832}" presName="node" presStyleLbl="node1" presStyleIdx="2" presStyleCnt="5">
        <dgm:presLayoutVars>
          <dgm:bulletEnabled val="1"/>
        </dgm:presLayoutVars>
      </dgm:prSet>
      <dgm:spPr/>
    </dgm:pt>
    <dgm:pt modelId="{51096315-0C37-45DE-90AB-058F4492721F}" type="pres">
      <dgm:prSet presAssocID="{BCACC6DC-925D-4F7B-BD40-F956AC6F5832}" presName="spNode" presStyleCnt="0"/>
      <dgm:spPr/>
    </dgm:pt>
    <dgm:pt modelId="{7C54528F-FE0F-41D7-A66F-D9EE6C6C6171}" type="pres">
      <dgm:prSet presAssocID="{74890E74-68E2-464E-AEF6-40EC90680224}" presName="sibTrans" presStyleLbl="sibTrans1D1" presStyleIdx="2" presStyleCnt="5"/>
      <dgm:spPr/>
    </dgm:pt>
    <dgm:pt modelId="{613FFBC2-1725-42FF-9879-8943B69D8D43}" type="pres">
      <dgm:prSet presAssocID="{B9554EB0-BF3F-4A5F-8087-4421DCC7CD8B}" presName="node" presStyleLbl="node1" presStyleIdx="3" presStyleCnt="5">
        <dgm:presLayoutVars>
          <dgm:bulletEnabled val="1"/>
        </dgm:presLayoutVars>
      </dgm:prSet>
      <dgm:spPr/>
    </dgm:pt>
    <dgm:pt modelId="{F1C60DB7-E27B-4416-8BDD-F9E7E804AECC}" type="pres">
      <dgm:prSet presAssocID="{B9554EB0-BF3F-4A5F-8087-4421DCC7CD8B}" presName="spNode" presStyleCnt="0"/>
      <dgm:spPr/>
    </dgm:pt>
    <dgm:pt modelId="{B17ACFC1-5A78-4502-A03E-FCFBFC77443B}" type="pres">
      <dgm:prSet presAssocID="{842F4D64-6356-44D2-A484-4F3BB34A9A30}" presName="sibTrans" presStyleLbl="sibTrans1D1" presStyleIdx="3" presStyleCnt="5"/>
      <dgm:spPr/>
    </dgm:pt>
    <dgm:pt modelId="{6C331A2F-7BE6-40C0-A6E7-C558B948A7B0}" type="pres">
      <dgm:prSet presAssocID="{524F6177-1064-4922-8210-47A8A2236E6B}" presName="node" presStyleLbl="node1" presStyleIdx="4" presStyleCnt="5">
        <dgm:presLayoutVars>
          <dgm:bulletEnabled val="1"/>
        </dgm:presLayoutVars>
      </dgm:prSet>
      <dgm:spPr/>
    </dgm:pt>
    <dgm:pt modelId="{F73353E7-7827-4F33-8E06-7B820427CC61}" type="pres">
      <dgm:prSet presAssocID="{524F6177-1064-4922-8210-47A8A2236E6B}" presName="spNode" presStyleCnt="0"/>
      <dgm:spPr/>
    </dgm:pt>
    <dgm:pt modelId="{F5CCBEBA-75F2-45D1-8A20-50FA3FB0FCAF}" type="pres">
      <dgm:prSet presAssocID="{1607A9C8-4DD4-4B78-8CED-E4F64AFAD02B}" presName="sibTrans" presStyleLbl="sibTrans1D1" presStyleIdx="4" presStyleCnt="5"/>
      <dgm:spPr/>
    </dgm:pt>
  </dgm:ptLst>
  <dgm:cxnLst>
    <dgm:cxn modelId="{FDDEA802-CAEF-422D-97C8-F7247FC11DDC}" type="presOf" srcId="{74890E74-68E2-464E-AEF6-40EC90680224}" destId="{7C54528F-FE0F-41D7-A66F-D9EE6C6C6171}" srcOrd="0" destOrd="0" presId="urn:microsoft.com/office/officeart/2005/8/layout/cycle5"/>
    <dgm:cxn modelId="{E2B72305-4E5D-462C-A583-A83A9C403A1A}" type="presOf" srcId="{B9554EB0-BF3F-4A5F-8087-4421DCC7CD8B}" destId="{613FFBC2-1725-42FF-9879-8943B69D8D43}" srcOrd="0" destOrd="0" presId="urn:microsoft.com/office/officeart/2005/8/layout/cycle5"/>
    <dgm:cxn modelId="{61193707-C589-4035-90B9-9B16785363CF}" type="presOf" srcId="{F01DDEF5-D367-4924-9B25-E2E52A561716}" destId="{E135FE6A-DCE4-4F11-8187-FCAE8C11E755}" srcOrd="0" destOrd="0" presId="urn:microsoft.com/office/officeart/2005/8/layout/cycle5"/>
    <dgm:cxn modelId="{7214502C-4877-4C0A-B7B8-9004156AB0B4}" type="presOf" srcId="{70D2ACDC-C913-4B0B-A1FA-615E4500C16F}" destId="{60D30C74-CDCA-4FDC-A2CD-57839F86CA21}" srcOrd="0" destOrd="0" presId="urn:microsoft.com/office/officeart/2005/8/layout/cycle5"/>
    <dgm:cxn modelId="{2587532D-B288-4A77-B5D9-E7CA91FC3944}" srcId="{78C1EF72-51B9-4D2C-A530-81E3A63B1C88}" destId="{70D2ACDC-C913-4B0B-A1FA-615E4500C16F}" srcOrd="0" destOrd="0" parTransId="{12856BC4-992B-43CC-89CF-8AB7CD96A547}" sibTransId="{F01DDEF5-D367-4924-9B25-E2E52A561716}"/>
    <dgm:cxn modelId="{3A0A3E4C-29F3-482B-8A34-0991D56FBB65}" type="presOf" srcId="{842F4D64-6356-44D2-A484-4F3BB34A9A30}" destId="{B17ACFC1-5A78-4502-A03E-FCFBFC77443B}" srcOrd="0" destOrd="0" presId="urn:microsoft.com/office/officeart/2005/8/layout/cycle5"/>
    <dgm:cxn modelId="{09B20F4E-D37C-489C-BA9E-A87ADC6AD6AD}" type="presOf" srcId="{524F6177-1064-4922-8210-47A8A2236E6B}" destId="{6C331A2F-7BE6-40C0-A6E7-C558B948A7B0}" srcOrd="0" destOrd="0" presId="urn:microsoft.com/office/officeart/2005/8/layout/cycle5"/>
    <dgm:cxn modelId="{C000A272-316B-4B23-B6E8-44F4FDBC9227}" type="presOf" srcId="{BCACC6DC-925D-4F7B-BD40-F956AC6F5832}" destId="{28DB86E1-07E3-4D3C-8921-7004AC0EA658}" srcOrd="0" destOrd="0" presId="urn:microsoft.com/office/officeart/2005/8/layout/cycle5"/>
    <dgm:cxn modelId="{15780576-C375-44F2-9586-5414640FB5CD}" type="presOf" srcId="{08E82B1B-2FB1-4A26-9823-9E46D4C84EB7}" destId="{81C63A59-2481-43D1-A5A8-3259BFE4A9AA}" srcOrd="0" destOrd="0" presId="urn:microsoft.com/office/officeart/2005/8/layout/cycle5"/>
    <dgm:cxn modelId="{08DC1F88-8AFC-43B9-A273-ABA4851187A4}" srcId="{78C1EF72-51B9-4D2C-A530-81E3A63B1C88}" destId="{BCACC6DC-925D-4F7B-BD40-F956AC6F5832}" srcOrd="2" destOrd="0" parTransId="{EC4666E5-7159-4AB1-A966-A1B907201379}" sibTransId="{74890E74-68E2-464E-AEF6-40EC90680224}"/>
    <dgm:cxn modelId="{0CB6ACA1-8AAC-485F-9DF4-28EAF4AF9D42}" type="presOf" srcId="{78C1EF72-51B9-4D2C-A530-81E3A63B1C88}" destId="{3CBAF332-80AE-4925-953F-EE43965D4FB3}" srcOrd="0" destOrd="0" presId="urn:microsoft.com/office/officeart/2005/8/layout/cycle5"/>
    <dgm:cxn modelId="{3C561FA3-F9C6-4243-8A45-EE03CA07F6B3}" srcId="{78C1EF72-51B9-4D2C-A530-81E3A63B1C88}" destId="{524F6177-1064-4922-8210-47A8A2236E6B}" srcOrd="4" destOrd="0" parTransId="{0094FDFD-19DD-4E8D-B6CE-7275A38FF7EB}" sibTransId="{1607A9C8-4DD4-4B78-8CED-E4F64AFAD02B}"/>
    <dgm:cxn modelId="{2F0C24A3-A741-4EF9-A4CF-862D68DEBA30}" type="presOf" srcId="{8778D764-A41F-470F-A925-E16711DDE0BC}" destId="{4820AE9B-65F9-4E75-B619-828F037ED60D}" srcOrd="0" destOrd="0" presId="urn:microsoft.com/office/officeart/2005/8/layout/cycle5"/>
    <dgm:cxn modelId="{025027AA-E9F0-4047-BADE-7CFC6BD3670D}" srcId="{78C1EF72-51B9-4D2C-A530-81E3A63B1C88}" destId="{B9554EB0-BF3F-4A5F-8087-4421DCC7CD8B}" srcOrd="3" destOrd="0" parTransId="{D82F93A1-7DC8-4F3C-A32D-168CB7A50F23}" sibTransId="{842F4D64-6356-44D2-A484-4F3BB34A9A30}"/>
    <dgm:cxn modelId="{D90D4CDF-E3C1-42C1-B18B-4E5C8A7F9191}" type="presOf" srcId="{1607A9C8-4DD4-4B78-8CED-E4F64AFAD02B}" destId="{F5CCBEBA-75F2-45D1-8A20-50FA3FB0FCAF}" srcOrd="0" destOrd="0" presId="urn:microsoft.com/office/officeart/2005/8/layout/cycle5"/>
    <dgm:cxn modelId="{F39D9EEF-A623-4EE1-B101-7A0F5BE40A37}" srcId="{78C1EF72-51B9-4D2C-A530-81E3A63B1C88}" destId="{8778D764-A41F-470F-A925-E16711DDE0BC}" srcOrd="1" destOrd="0" parTransId="{2865890D-FE47-410B-A8EC-653BDE9618CA}" sibTransId="{08E82B1B-2FB1-4A26-9823-9E46D4C84EB7}"/>
    <dgm:cxn modelId="{5E0739CF-460C-4F3F-8C21-3C8DB26FA21A}" type="presParOf" srcId="{3CBAF332-80AE-4925-953F-EE43965D4FB3}" destId="{60D30C74-CDCA-4FDC-A2CD-57839F86CA21}" srcOrd="0" destOrd="0" presId="urn:microsoft.com/office/officeart/2005/8/layout/cycle5"/>
    <dgm:cxn modelId="{48DB715F-7ECB-4D04-A8BE-5FABC98F27A6}" type="presParOf" srcId="{3CBAF332-80AE-4925-953F-EE43965D4FB3}" destId="{79FD3971-822F-402B-9AEB-4921B2C978F9}" srcOrd="1" destOrd="0" presId="urn:microsoft.com/office/officeart/2005/8/layout/cycle5"/>
    <dgm:cxn modelId="{1B06B633-EF1A-4194-9B90-739414F8CA2A}" type="presParOf" srcId="{3CBAF332-80AE-4925-953F-EE43965D4FB3}" destId="{E135FE6A-DCE4-4F11-8187-FCAE8C11E755}" srcOrd="2" destOrd="0" presId="urn:microsoft.com/office/officeart/2005/8/layout/cycle5"/>
    <dgm:cxn modelId="{7BCACC3C-B66E-4F79-962C-03FCB98CAA57}" type="presParOf" srcId="{3CBAF332-80AE-4925-953F-EE43965D4FB3}" destId="{4820AE9B-65F9-4E75-B619-828F037ED60D}" srcOrd="3" destOrd="0" presId="urn:microsoft.com/office/officeart/2005/8/layout/cycle5"/>
    <dgm:cxn modelId="{4FB9A52D-BB96-486C-8DFA-CF08D92D983E}" type="presParOf" srcId="{3CBAF332-80AE-4925-953F-EE43965D4FB3}" destId="{817D72B3-4D29-49D2-BADE-04CB2CFBE22E}" srcOrd="4" destOrd="0" presId="urn:microsoft.com/office/officeart/2005/8/layout/cycle5"/>
    <dgm:cxn modelId="{F487517A-1A4C-495B-9C0B-85B9079C40C0}" type="presParOf" srcId="{3CBAF332-80AE-4925-953F-EE43965D4FB3}" destId="{81C63A59-2481-43D1-A5A8-3259BFE4A9AA}" srcOrd="5" destOrd="0" presId="urn:microsoft.com/office/officeart/2005/8/layout/cycle5"/>
    <dgm:cxn modelId="{75768B71-BFD6-49CE-81DC-92D4605D1D36}" type="presParOf" srcId="{3CBAF332-80AE-4925-953F-EE43965D4FB3}" destId="{28DB86E1-07E3-4D3C-8921-7004AC0EA658}" srcOrd="6" destOrd="0" presId="urn:microsoft.com/office/officeart/2005/8/layout/cycle5"/>
    <dgm:cxn modelId="{4EDD8F2D-BDB1-4CF9-AFED-35605723556B}" type="presParOf" srcId="{3CBAF332-80AE-4925-953F-EE43965D4FB3}" destId="{51096315-0C37-45DE-90AB-058F4492721F}" srcOrd="7" destOrd="0" presId="urn:microsoft.com/office/officeart/2005/8/layout/cycle5"/>
    <dgm:cxn modelId="{D60C2A9E-0494-46D9-B778-25C4B4BAE879}" type="presParOf" srcId="{3CBAF332-80AE-4925-953F-EE43965D4FB3}" destId="{7C54528F-FE0F-41D7-A66F-D9EE6C6C6171}" srcOrd="8" destOrd="0" presId="urn:microsoft.com/office/officeart/2005/8/layout/cycle5"/>
    <dgm:cxn modelId="{23CC2AAA-7AA4-450E-855B-4FBD02516563}" type="presParOf" srcId="{3CBAF332-80AE-4925-953F-EE43965D4FB3}" destId="{613FFBC2-1725-42FF-9879-8943B69D8D43}" srcOrd="9" destOrd="0" presId="urn:microsoft.com/office/officeart/2005/8/layout/cycle5"/>
    <dgm:cxn modelId="{543FEF7F-3BE0-4795-A3B0-A9EDA6B1F7FD}" type="presParOf" srcId="{3CBAF332-80AE-4925-953F-EE43965D4FB3}" destId="{F1C60DB7-E27B-4416-8BDD-F9E7E804AECC}" srcOrd="10" destOrd="0" presId="urn:microsoft.com/office/officeart/2005/8/layout/cycle5"/>
    <dgm:cxn modelId="{8F6F12EB-D8B0-4601-A935-813ABF4D12C2}" type="presParOf" srcId="{3CBAF332-80AE-4925-953F-EE43965D4FB3}" destId="{B17ACFC1-5A78-4502-A03E-FCFBFC77443B}" srcOrd="11" destOrd="0" presId="urn:microsoft.com/office/officeart/2005/8/layout/cycle5"/>
    <dgm:cxn modelId="{F76E0F5F-4B09-4530-93E6-3365F36D4A6C}" type="presParOf" srcId="{3CBAF332-80AE-4925-953F-EE43965D4FB3}" destId="{6C331A2F-7BE6-40C0-A6E7-C558B948A7B0}" srcOrd="12" destOrd="0" presId="urn:microsoft.com/office/officeart/2005/8/layout/cycle5"/>
    <dgm:cxn modelId="{E677EF94-0A1E-429A-B2F6-18C03E45F05E}" type="presParOf" srcId="{3CBAF332-80AE-4925-953F-EE43965D4FB3}" destId="{F73353E7-7827-4F33-8E06-7B820427CC61}" srcOrd="13" destOrd="0" presId="urn:microsoft.com/office/officeart/2005/8/layout/cycle5"/>
    <dgm:cxn modelId="{20EA807B-16B2-4EA2-A865-880377CB2C31}" type="presParOf" srcId="{3CBAF332-80AE-4925-953F-EE43965D4FB3}" destId="{F5CCBEBA-75F2-45D1-8A20-50FA3FB0FCAF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4583F3-E72B-47C5-A8E7-657B31B605B2}" type="doc">
      <dgm:prSet loTypeId="urn:microsoft.com/office/officeart/2005/8/layout/pyramid2" loCatId="list" qsTypeId="urn:microsoft.com/office/officeart/2005/8/quickstyle/3d3" qsCatId="3D" csTypeId="urn:microsoft.com/office/officeart/2005/8/colors/colorful4" csCatId="colorful" phldr="1"/>
      <dgm:spPr/>
    </dgm:pt>
    <dgm:pt modelId="{BE871F9A-A512-439B-9F9A-0EDFD89D1A09}">
      <dgm:prSet phldrT="[Text]"/>
      <dgm:spPr/>
      <dgm:t>
        <a:bodyPr/>
        <a:lstStyle/>
        <a:p>
          <a:r>
            <a:rPr lang="en-US" dirty="0"/>
            <a:t>Gitlab (git.gccis.rit.edu)</a:t>
          </a:r>
        </a:p>
      </dgm:t>
    </dgm:pt>
    <dgm:pt modelId="{7F5D09F6-4E98-4B11-9B6B-BC59EA0C23E9}" type="parTrans" cxnId="{1E9551B0-F8DD-4AF6-B66F-4C3B7371A74A}">
      <dgm:prSet/>
      <dgm:spPr/>
      <dgm:t>
        <a:bodyPr/>
        <a:lstStyle/>
        <a:p>
          <a:endParaRPr lang="en-US"/>
        </a:p>
      </dgm:t>
    </dgm:pt>
    <dgm:pt modelId="{937A990C-9428-48C2-847C-2A414D7D1BF9}" type="sibTrans" cxnId="{1E9551B0-F8DD-4AF6-B66F-4C3B7371A74A}">
      <dgm:prSet/>
      <dgm:spPr/>
      <dgm:t>
        <a:bodyPr/>
        <a:lstStyle/>
        <a:p>
          <a:endParaRPr lang="en-US"/>
        </a:p>
      </dgm:t>
    </dgm:pt>
    <dgm:pt modelId="{A2A7215A-CEA9-4273-AC45-16AA5BAF48C4}">
      <dgm:prSet phldrT="[Text]"/>
      <dgm:spPr/>
      <dgm:t>
        <a:bodyPr/>
        <a:lstStyle/>
        <a:p>
          <a:r>
            <a:rPr lang="en-US"/>
            <a:t>hamilton/ </a:t>
          </a:r>
          <a:r>
            <a:rPr lang="en-US" dirty="0" err="1"/>
            <a:t>linux</a:t>
          </a:r>
          <a:endParaRPr lang="en-US" dirty="0"/>
        </a:p>
      </dgm:t>
    </dgm:pt>
    <dgm:pt modelId="{6B4C6D27-6386-4ECA-BEB0-021CC6E0DF36}" type="parTrans" cxnId="{5A7415C1-4589-4DD3-8165-4A88C5D77530}">
      <dgm:prSet/>
      <dgm:spPr/>
      <dgm:t>
        <a:bodyPr/>
        <a:lstStyle/>
        <a:p>
          <a:endParaRPr lang="en-US"/>
        </a:p>
      </dgm:t>
    </dgm:pt>
    <dgm:pt modelId="{8E637AB4-50E5-45B8-9773-3309A25DAFA1}" type="sibTrans" cxnId="{5A7415C1-4589-4DD3-8165-4A88C5D77530}">
      <dgm:prSet/>
      <dgm:spPr/>
      <dgm:t>
        <a:bodyPr/>
        <a:lstStyle/>
        <a:p>
          <a:endParaRPr lang="en-US"/>
        </a:p>
      </dgm:t>
    </dgm:pt>
    <dgm:pt modelId="{7A99BE47-F3C2-482B-BE45-E9BCCABA5A67}">
      <dgm:prSet phldrT="[Text]"/>
      <dgm:spPr/>
      <dgm:t>
        <a:bodyPr/>
        <a:lstStyle/>
        <a:p>
          <a:r>
            <a:rPr lang="en-US" dirty="0"/>
            <a:t>Command line</a:t>
          </a:r>
        </a:p>
      </dgm:t>
    </dgm:pt>
    <dgm:pt modelId="{3A8BC85C-0FFE-49B4-9A7A-FE57E6F9215D}" type="parTrans" cxnId="{1530A75E-50CE-4BCC-BD56-F3888758E74B}">
      <dgm:prSet/>
      <dgm:spPr/>
      <dgm:t>
        <a:bodyPr/>
        <a:lstStyle/>
        <a:p>
          <a:endParaRPr lang="en-US"/>
        </a:p>
      </dgm:t>
    </dgm:pt>
    <dgm:pt modelId="{97C09400-2CCD-4720-A829-C0498FBD0343}" type="sibTrans" cxnId="{1530A75E-50CE-4BCC-BD56-F3888758E74B}">
      <dgm:prSet/>
      <dgm:spPr/>
      <dgm:t>
        <a:bodyPr/>
        <a:lstStyle/>
        <a:p>
          <a:endParaRPr lang="en-US"/>
        </a:p>
      </dgm:t>
    </dgm:pt>
    <dgm:pt modelId="{021A7EEA-6F1B-43E2-A955-6BE231E3A4B1}">
      <dgm:prSet phldrT="[Text]"/>
      <dgm:spPr/>
      <dgm:t>
        <a:bodyPr/>
        <a:lstStyle/>
        <a:p>
          <a:r>
            <a:rPr lang="en-US" dirty="0"/>
            <a:t>C/ C++</a:t>
          </a:r>
        </a:p>
      </dgm:t>
    </dgm:pt>
    <dgm:pt modelId="{1B840F1E-14CA-4F56-A37E-35F1473502DB}" type="parTrans" cxnId="{0A9FD4B2-EF9B-48E7-A8A0-117209BC007E}">
      <dgm:prSet/>
      <dgm:spPr/>
      <dgm:t>
        <a:bodyPr/>
        <a:lstStyle/>
        <a:p>
          <a:endParaRPr lang="en-US"/>
        </a:p>
      </dgm:t>
    </dgm:pt>
    <dgm:pt modelId="{F89FD0F6-A9F0-41E1-98CF-31CBDE17BBB9}" type="sibTrans" cxnId="{0A9FD4B2-EF9B-48E7-A8A0-117209BC007E}">
      <dgm:prSet/>
      <dgm:spPr/>
      <dgm:t>
        <a:bodyPr/>
        <a:lstStyle/>
        <a:p>
          <a:endParaRPr lang="en-US"/>
        </a:p>
      </dgm:t>
    </dgm:pt>
    <dgm:pt modelId="{DBB774A2-9B3C-4D9A-BF9D-27E841700B22}" type="pres">
      <dgm:prSet presAssocID="{C54583F3-E72B-47C5-A8E7-657B31B605B2}" presName="compositeShape" presStyleCnt="0">
        <dgm:presLayoutVars>
          <dgm:dir/>
          <dgm:resizeHandles/>
        </dgm:presLayoutVars>
      </dgm:prSet>
      <dgm:spPr/>
    </dgm:pt>
    <dgm:pt modelId="{D0857F2F-ECAE-431D-A280-0C5C09AEE186}" type="pres">
      <dgm:prSet presAssocID="{C54583F3-E72B-47C5-A8E7-657B31B605B2}" presName="pyramid" presStyleLbl="node1" presStyleIdx="0" presStyleCnt="1"/>
      <dgm:spPr>
        <a:solidFill>
          <a:srgbClr val="C00000"/>
        </a:solidFill>
      </dgm:spPr>
    </dgm:pt>
    <dgm:pt modelId="{E9BA8910-A17F-4FFA-BC05-9E1A035A7DB9}" type="pres">
      <dgm:prSet presAssocID="{C54583F3-E72B-47C5-A8E7-657B31B605B2}" presName="theList" presStyleCnt="0"/>
      <dgm:spPr/>
    </dgm:pt>
    <dgm:pt modelId="{ECBAE198-23DA-4BCA-8C1E-13446D092D3C}" type="pres">
      <dgm:prSet presAssocID="{021A7EEA-6F1B-43E2-A955-6BE231E3A4B1}" presName="aNode" presStyleLbl="fgAcc1" presStyleIdx="0" presStyleCnt="4">
        <dgm:presLayoutVars>
          <dgm:bulletEnabled val="1"/>
        </dgm:presLayoutVars>
      </dgm:prSet>
      <dgm:spPr/>
    </dgm:pt>
    <dgm:pt modelId="{0A78DD28-15FD-4286-9393-967E64968E49}" type="pres">
      <dgm:prSet presAssocID="{021A7EEA-6F1B-43E2-A955-6BE231E3A4B1}" presName="aSpace" presStyleCnt="0"/>
      <dgm:spPr/>
    </dgm:pt>
    <dgm:pt modelId="{07B36CB4-FB2C-4F70-9524-5B8B8DD7D856}" type="pres">
      <dgm:prSet presAssocID="{BE871F9A-A512-439B-9F9A-0EDFD89D1A09}" presName="aNode" presStyleLbl="fgAcc1" presStyleIdx="1" presStyleCnt="4">
        <dgm:presLayoutVars>
          <dgm:bulletEnabled val="1"/>
        </dgm:presLayoutVars>
      </dgm:prSet>
      <dgm:spPr/>
    </dgm:pt>
    <dgm:pt modelId="{4F17E781-222F-48EA-9751-E9733C5F895D}" type="pres">
      <dgm:prSet presAssocID="{BE871F9A-A512-439B-9F9A-0EDFD89D1A09}" presName="aSpace" presStyleCnt="0"/>
      <dgm:spPr/>
    </dgm:pt>
    <dgm:pt modelId="{0A8FD687-6B12-4505-8B80-E20E2B869ACF}" type="pres">
      <dgm:prSet presAssocID="{A2A7215A-CEA9-4273-AC45-16AA5BAF48C4}" presName="aNode" presStyleLbl="fgAcc1" presStyleIdx="2" presStyleCnt="4">
        <dgm:presLayoutVars>
          <dgm:bulletEnabled val="1"/>
        </dgm:presLayoutVars>
      </dgm:prSet>
      <dgm:spPr/>
    </dgm:pt>
    <dgm:pt modelId="{25BC98FB-F249-4E08-A886-FD9CBBA80BB1}" type="pres">
      <dgm:prSet presAssocID="{A2A7215A-CEA9-4273-AC45-16AA5BAF48C4}" presName="aSpace" presStyleCnt="0"/>
      <dgm:spPr/>
    </dgm:pt>
    <dgm:pt modelId="{95882258-AF75-4C31-8D18-8F4C44AF2DAB}" type="pres">
      <dgm:prSet presAssocID="{7A99BE47-F3C2-482B-BE45-E9BCCABA5A67}" presName="aNode" presStyleLbl="fgAcc1" presStyleIdx="3" presStyleCnt="4">
        <dgm:presLayoutVars>
          <dgm:bulletEnabled val="1"/>
        </dgm:presLayoutVars>
      </dgm:prSet>
      <dgm:spPr/>
    </dgm:pt>
    <dgm:pt modelId="{61BDACEF-A3DD-42B6-B435-516B4B623E73}" type="pres">
      <dgm:prSet presAssocID="{7A99BE47-F3C2-482B-BE45-E9BCCABA5A67}" presName="aSpace" presStyleCnt="0"/>
      <dgm:spPr/>
    </dgm:pt>
  </dgm:ptLst>
  <dgm:cxnLst>
    <dgm:cxn modelId="{5D209833-AC39-4B84-A5F3-8088DD9313A2}" type="presOf" srcId="{BE871F9A-A512-439B-9F9A-0EDFD89D1A09}" destId="{07B36CB4-FB2C-4F70-9524-5B8B8DD7D856}" srcOrd="0" destOrd="0" presId="urn:microsoft.com/office/officeart/2005/8/layout/pyramid2"/>
    <dgm:cxn modelId="{1530A75E-50CE-4BCC-BD56-F3888758E74B}" srcId="{C54583F3-E72B-47C5-A8E7-657B31B605B2}" destId="{7A99BE47-F3C2-482B-BE45-E9BCCABA5A67}" srcOrd="3" destOrd="0" parTransId="{3A8BC85C-0FFE-49B4-9A7A-FE57E6F9215D}" sibTransId="{97C09400-2CCD-4720-A829-C0498FBD0343}"/>
    <dgm:cxn modelId="{A94B2A60-59F1-468C-8075-CE7635B6CE37}" type="presOf" srcId="{C54583F3-E72B-47C5-A8E7-657B31B605B2}" destId="{DBB774A2-9B3C-4D9A-BF9D-27E841700B22}" srcOrd="0" destOrd="0" presId="urn:microsoft.com/office/officeart/2005/8/layout/pyramid2"/>
    <dgm:cxn modelId="{BEE56C4E-3EC9-44A2-A65B-98216B918742}" type="presOf" srcId="{7A99BE47-F3C2-482B-BE45-E9BCCABA5A67}" destId="{95882258-AF75-4C31-8D18-8F4C44AF2DAB}" srcOrd="0" destOrd="0" presId="urn:microsoft.com/office/officeart/2005/8/layout/pyramid2"/>
    <dgm:cxn modelId="{1E9551B0-F8DD-4AF6-B66F-4C3B7371A74A}" srcId="{C54583F3-E72B-47C5-A8E7-657B31B605B2}" destId="{BE871F9A-A512-439B-9F9A-0EDFD89D1A09}" srcOrd="1" destOrd="0" parTransId="{7F5D09F6-4E98-4B11-9B6B-BC59EA0C23E9}" sibTransId="{937A990C-9428-48C2-847C-2A414D7D1BF9}"/>
    <dgm:cxn modelId="{0A9FD4B2-EF9B-48E7-A8A0-117209BC007E}" srcId="{C54583F3-E72B-47C5-A8E7-657B31B605B2}" destId="{021A7EEA-6F1B-43E2-A955-6BE231E3A4B1}" srcOrd="0" destOrd="0" parTransId="{1B840F1E-14CA-4F56-A37E-35F1473502DB}" sibTransId="{F89FD0F6-A9F0-41E1-98CF-31CBDE17BBB9}"/>
    <dgm:cxn modelId="{5A7415C1-4589-4DD3-8165-4A88C5D77530}" srcId="{C54583F3-E72B-47C5-A8E7-657B31B605B2}" destId="{A2A7215A-CEA9-4273-AC45-16AA5BAF48C4}" srcOrd="2" destOrd="0" parTransId="{6B4C6D27-6386-4ECA-BEB0-021CC6E0DF36}" sibTransId="{8E637AB4-50E5-45B8-9773-3309A25DAFA1}"/>
    <dgm:cxn modelId="{56F7E4E8-28CD-4303-8BDE-450F802F2E60}" type="presOf" srcId="{A2A7215A-CEA9-4273-AC45-16AA5BAF48C4}" destId="{0A8FD687-6B12-4505-8B80-E20E2B869ACF}" srcOrd="0" destOrd="0" presId="urn:microsoft.com/office/officeart/2005/8/layout/pyramid2"/>
    <dgm:cxn modelId="{98FCFAFF-A6CF-4BA7-BC47-62421162B18E}" type="presOf" srcId="{021A7EEA-6F1B-43E2-A955-6BE231E3A4B1}" destId="{ECBAE198-23DA-4BCA-8C1E-13446D092D3C}" srcOrd="0" destOrd="0" presId="urn:microsoft.com/office/officeart/2005/8/layout/pyramid2"/>
    <dgm:cxn modelId="{33B6B3F9-A32A-4822-A0A5-5B6AA3505C68}" type="presParOf" srcId="{DBB774A2-9B3C-4D9A-BF9D-27E841700B22}" destId="{D0857F2F-ECAE-431D-A280-0C5C09AEE186}" srcOrd="0" destOrd="0" presId="urn:microsoft.com/office/officeart/2005/8/layout/pyramid2"/>
    <dgm:cxn modelId="{D519D3F3-7B24-4E1D-99AB-B45D584C25DD}" type="presParOf" srcId="{DBB774A2-9B3C-4D9A-BF9D-27E841700B22}" destId="{E9BA8910-A17F-4FFA-BC05-9E1A035A7DB9}" srcOrd="1" destOrd="0" presId="urn:microsoft.com/office/officeart/2005/8/layout/pyramid2"/>
    <dgm:cxn modelId="{1CB27FCC-8638-4451-B59F-ED7B31F3E2E9}" type="presParOf" srcId="{E9BA8910-A17F-4FFA-BC05-9E1A035A7DB9}" destId="{ECBAE198-23DA-4BCA-8C1E-13446D092D3C}" srcOrd="0" destOrd="0" presId="urn:microsoft.com/office/officeart/2005/8/layout/pyramid2"/>
    <dgm:cxn modelId="{A5077347-D17F-4C58-928A-01F791021596}" type="presParOf" srcId="{E9BA8910-A17F-4FFA-BC05-9E1A035A7DB9}" destId="{0A78DD28-15FD-4286-9393-967E64968E49}" srcOrd="1" destOrd="0" presId="urn:microsoft.com/office/officeart/2005/8/layout/pyramid2"/>
    <dgm:cxn modelId="{76807CA2-2DA4-4514-ADB9-EEBC9C272590}" type="presParOf" srcId="{E9BA8910-A17F-4FFA-BC05-9E1A035A7DB9}" destId="{07B36CB4-FB2C-4F70-9524-5B8B8DD7D856}" srcOrd="2" destOrd="0" presId="urn:microsoft.com/office/officeart/2005/8/layout/pyramid2"/>
    <dgm:cxn modelId="{3B75B7AD-BA90-4EB5-AC04-8205ADCE4555}" type="presParOf" srcId="{E9BA8910-A17F-4FFA-BC05-9E1A035A7DB9}" destId="{4F17E781-222F-48EA-9751-E9733C5F895D}" srcOrd="3" destOrd="0" presId="urn:microsoft.com/office/officeart/2005/8/layout/pyramid2"/>
    <dgm:cxn modelId="{D785C650-2B00-4379-904F-3FCCAA5FA13F}" type="presParOf" srcId="{E9BA8910-A17F-4FFA-BC05-9E1A035A7DB9}" destId="{0A8FD687-6B12-4505-8B80-E20E2B869ACF}" srcOrd="4" destOrd="0" presId="urn:microsoft.com/office/officeart/2005/8/layout/pyramid2"/>
    <dgm:cxn modelId="{503B4911-47B6-47A8-A9C5-A814F35F9098}" type="presParOf" srcId="{E9BA8910-A17F-4FFA-BC05-9E1A035A7DB9}" destId="{25BC98FB-F249-4E08-A886-FD9CBBA80BB1}" srcOrd="5" destOrd="0" presId="urn:microsoft.com/office/officeart/2005/8/layout/pyramid2"/>
    <dgm:cxn modelId="{B2073063-085C-408B-B0BB-FCFA8CD777E0}" type="presParOf" srcId="{E9BA8910-A17F-4FFA-BC05-9E1A035A7DB9}" destId="{95882258-AF75-4C31-8D18-8F4C44AF2DAB}" srcOrd="6" destOrd="0" presId="urn:microsoft.com/office/officeart/2005/8/layout/pyramid2"/>
    <dgm:cxn modelId="{A093C448-0068-47E2-BC65-A759AAB093DC}" type="presParOf" srcId="{E9BA8910-A17F-4FFA-BC05-9E1A035A7DB9}" destId="{61BDACEF-A3DD-42B6-B435-516B4B623E73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30C74-CDCA-4FDC-A2CD-57839F86CA21}">
      <dsp:nvSpPr>
        <dsp:cNvPr id="0" name=""/>
        <dsp:cNvSpPr/>
      </dsp:nvSpPr>
      <dsp:spPr>
        <a:xfrm>
          <a:off x="3174007" y="3160"/>
          <a:ext cx="1779984" cy="11569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Read</a:t>
          </a:r>
        </a:p>
      </dsp:txBody>
      <dsp:txXfrm>
        <a:off x="3230487" y="59640"/>
        <a:ext cx="1667024" cy="1044029"/>
      </dsp:txXfrm>
    </dsp:sp>
    <dsp:sp modelId="{E135FE6A-DCE4-4F11-8187-FCAE8C11E755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3438230" y="294173"/>
              </a:moveTo>
              <a:arcTo wR="2310126" hR="2310126" stAng="17953853" swAng="1210876"/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  <a:tailEnd type="arrow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4820AE9B-65F9-4E75-B619-828F037ED60D}">
      <dsp:nvSpPr>
        <dsp:cNvPr id="0" name=""/>
        <dsp:cNvSpPr/>
      </dsp:nvSpPr>
      <dsp:spPr>
        <a:xfrm>
          <a:off x="5371068" y="1599418"/>
          <a:ext cx="1779984" cy="115698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Design</a:t>
          </a:r>
        </a:p>
      </dsp:txBody>
      <dsp:txXfrm>
        <a:off x="5427548" y="1655898"/>
        <a:ext cx="1667024" cy="1044029"/>
      </dsp:txXfrm>
    </dsp:sp>
    <dsp:sp modelId="{81C63A59-2481-43D1-A5A8-3259BFE4A9AA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4614700" y="2470186"/>
              </a:moveTo>
              <a:arcTo wR="2310126" hR="2310126" stAng="21838381" swAng="1359213"/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  <a:tailEnd type="arrow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28DB86E1-07E3-4D3C-8921-7004AC0EA658}">
      <dsp:nvSpPr>
        <dsp:cNvPr id="0" name=""/>
        <dsp:cNvSpPr/>
      </dsp:nvSpPr>
      <dsp:spPr>
        <a:xfrm>
          <a:off x="4531865" y="4182218"/>
          <a:ext cx="1779984" cy="115698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Implement</a:t>
          </a:r>
        </a:p>
      </dsp:txBody>
      <dsp:txXfrm>
        <a:off x="4588345" y="4238698"/>
        <a:ext cx="1667024" cy="1044029"/>
      </dsp:txXfrm>
    </dsp:sp>
    <dsp:sp modelId="{7C54528F-FE0F-41D7-A66F-D9EE6C6C6171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2593389" y="4602819"/>
              </a:moveTo>
              <a:arcTo wR="2310126" hR="2310126" stAng="4977406" swAng="845189"/>
            </a:path>
          </a:pathLst>
        </a:custGeom>
        <a:noFill/>
        <a:ln w="25400" cap="flat" cmpd="sng" algn="ctr">
          <a:solidFill>
            <a:schemeClr val="accent4"/>
          </a:solidFill>
          <a:prstDash val="solid"/>
          <a:tailEnd type="arrow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dsp:style>
    </dsp:sp>
    <dsp:sp modelId="{613FFBC2-1725-42FF-9879-8943B69D8D43}">
      <dsp:nvSpPr>
        <dsp:cNvPr id="0" name=""/>
        <dsp:cNvSpPr/>
      </dsp:nvSpPr>
      <dsp:spPr>
        <a:xfrm>
          <a:off x="1816149" y="4182218"/>
          <a:ext cx="1779984" cy="11569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Test</a:t>
          </a:r>
        </a:p>
      </dsp:txBody>
      <dsp:txXfrm>
        <a:off x="1872629" y="4238698"/>
        <a:ext cx="1667024" cy="1044029"/>
      </dsp:txXfrm>
    </dsp:sp>
    <dsp:sp modelId="{B17ACFC1-5A78-4502-A03E-FCFBFC77443B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244996" y="3345463"/>
              </a:moveTo>
              <a:arcTo wR="2310126" hR="2310126" stAng="9202406" swAng="1359213"/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tailEnd type="arrow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6C331A2F-7BE6-40C0-A6E7-C558B948A7B0}">
      <dsp:nvSpPr>
        <dsp:cNvPr id="0" name=""/>
        <dsp:cNvSpPr/>
      </dsp:nvSpPr>
      <dsp:spPr>
        <a:xfrm>
          <a:off x="976947" y="1599418"/>
          <a:ext cx="1779984" cy="115698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Think</a:t>
          </a:r>
        </a:p>
      </dsp:txBody>
      <dsp:txXfrm>
        <a:off x="1033427" y="1655898"/>
        <a:ext cx="1667024" cy="1044029"/>
      </dsp:txXfrm>
    </dsp:sp>
    <dsp:sp modelId="{F5CCBEBA-75F2-45D1-8A20-50FA3FB0FCAF}">
      <dsp:nvSpPr>
        <dsp:cNvPr id="0" name=""/>
        <dsp:cNvSpPr/>
      </dsp:nvSpPr>
      <dsp:spPr>
        <a:xfrm>
          <a:off x="1753873" y="581655"/>
          <a:ext cx="4620252" cy="4620252"/>
        </a:xfrm>
        <a:custGeom>
          <a:avLst/>
          <a:gdLst/>
          <a:ahLst/>
          <a:cxnLst/>
          <a:rect l="0" t="0" r="0" b="0"/>
          <a:pathLst>
            <a:path>
              <a:moveTo>
                <a:pt x="555794" y="807127"/>
              </a:moveTo>
              <a:arcTo wR="2310126" hR="2310126" stAng="13235271" swAng="1210876"/>
            </a:path>
          </a:pathLst>
        </a:custGeom>
        <a:noFill/>
        <a:ln w="25400" cap="flat" cmpd="sng" algn="ctr">
          <a:solidFill>
            <a:schemeClr val="accent6"/>
          </a:solidFill>
          <a:prstDash val="solid"/>
          <a:tailEnd type="arrow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57F2F-ECAE-431D-A280-0C5C09AEE186}">
      <dsp:nvSpPr>
        <dsp:cNvPr id="0" name=""/>
        <dsp:cNvSpPr/>
      </dsp:nvSpPr>
      <dsp:spPr>
        <a:xfrm>
          <a:off x="948266" y="0"/>
          <a:ext cx="5418667" cy="5418667"/>
        </a:xfrm>
        <a:prstGeom prst="triangle">
          <a:avLst/>
        </a:prstGeom>
        <a:solidFill>
          <a:srgbClr val="C00000"/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BAE198-23DA-4BCA-8C1E-13446D092D3C}">
      <dsp:nvSpPr>
        <dsp:cNvPr id="0" name=""/>
        <dsp:cNvSpPr/>
      </dsp:nvSpPr>
      <dsp:spPr>
        <a:xfrm>
          <a:off x="3657599" y="542395"/>
          <a:ext cx="3522133" cy="963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C/ C++</a:t>
          </a:r>
        </a:p>
      </dsp:txBody>
      <dsp:txXfrm>
        <a:off x="3704613" y="589409"/>
        <a:ext cx="3428105" cy="869055"/>
      </dsp:txXfrm>
    </dsp:sp>
    <dsp:sp modelId="{07B36CB4-FB2C-4F70-9524-5B8B8DD7D856}">
      <dsp:nvSpPr>
        <dsp:cNvPr id="0" name=""/>
        <dsp:cNvSpPr/>
      </dsp:nvSpPr>
      <dsp:spPr>
        <a:xfrm>
          <a:off x="3657599" y="1625864"/>
          <a:ext cx="3522133" cy="963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Gitlab (git.gccis.rit.edu)</a:t>
          </a:r>
        </a:p>
      </dsp:txBody>
      <dsp:txXfrm>
        <a:off x="3704613" y="1672878"/>
        <a:ext cx="3428105" cy="869055"/>
      </dsp:txXfrm>
    </dsp:sp>
    <dsp:sp modelId="{0A8FD687-6B12-4505-8B80-E20E2B869ACF}">
      <dsp:nvSpPr>
        <dsp:cNvPr id="0" name=""/>
        <dsp:cNvSpPr/>
      </dsp:nvSpPr>
      <dsp:spPr>
        <a:xfrm>
          <a:off x="3657599" y="2709333"/>
          <a:ext cx="3522133" cy="963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hamilton/ </a:t>
          </a:r>
          <a:r>
            <a:rPr lang="en-US" sz="2600" kern="1200" dirty="0" err="1"/>
            <a:t>linux</a:t>
          </a:r>
          <a:endParaRPr lang="en-US" sz="2600" kern="1200" dirty="0"/>
        </a:p>
      </dsp:txBody>
      <dsp:txXfrm>
        <a:off x="3704613" y="2756347"/>
        <a:ext cx="3428105" cy="869055"/>
      </dsp:txXfrm>
    </dsp:sp>
    <dsp:sp modelId="{95882258-AF75-4C31-8D18-8F4C44AF2DAB}">
      <dsp:nvSpPr>
        <dsp:cNvPr id="0" name=""/>
        <dsp:cNvSpPr/>
      </dsp:nvSpPr>
      <dsp:spPr>
        <a:xfrm>
          <a:off x="3657599" y="3792802"/>
          <a:ext cx="3522133" cy="96308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Command line</a:t>
          </a:r>
        </a:p>
      </dsp:txBody>
      <dsp:txXfrm>
        <a:off x="3704613" y="3839816"/>
        <a:ext cx="3428105" cy="869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3CA-A770-4DA3-9390-5B5CCAB6A34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8996-466A-456A-A415-DAA4CC8C4F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9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3CA-A770-4DA3-9390-5B5CCAB6A34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8996-466A-456A-A415-DAA4CC8C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4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3CA-A770-4DA3-9390-5B5CCAB6A34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8996-466A-456A-A415-DAA4CC8C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2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3CA-A770-4DA3-9390-5B5CCAB6A34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8996-466A-456A-A415-DAA4CC8C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0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3CA-A770-4DA3-9390-5B5CCAB6A34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8996-466A-456A-A415-DAA4CC8C4F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36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3CA-A770-4DA3-9390-5B5CCAB6A34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8996-466A-456A-A415-DAA4CC8C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3CA-A770-4DA3-9390-5B5CCAB6A34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8996-466A-456A-A415-DAA4CC8C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9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3CA-A770-4DA3-9390-5B5CCAB6A34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8996-466A-456A-A415-DAA4CC8C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2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3CA-A770-4DA3-9390-5B5CCAB6A34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8996-466A-456A-A415-DAA4CC8C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7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E3D23CA-A770-4DA3-9390-5B5CCAB6A34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648996-466A-456A-A415-DAA4CC8C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1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D23CA-A770-4DA3-9390-5B5CCAB6A34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48996-466A-456A-A415-DAA4CC8C4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0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E3D23CA-A770-4DA3-9390-5B5CCAB6A347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5648996-466A-456A-A415-DAA4CC8C4FF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86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17FD69-D49A-403A-B523-5DBACA5B5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Personal Software Engineering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0088465-7F6D-4E30-810D-DFDD270B3F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618378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D5016-92DF-4B5B-B4D8-8D35D589F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2819892" cy="2096736"/>
          </a:xfrm>
        </p:spPr>
        <p:txBody>
          <a:bodyPr/>
          <a:lstStyle/>
          <a:p>
            <a:r>
              <a:rPr lang="en-US" dirty="0"/>
              <a:t>The waterfall model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5C1251-80DC-4CF4-A675-6BB726C3AD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3740" y="752339"/>
            <a:ext cx="6448737" cy="535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220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71CE8-F36E-4C29-8BDD-73DD30A09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45247"/>
          </a:xfrm>
        </p:spPr>
        <p:txBody>
          <a:bodyPr/>
          <a:lstStyle/>
          <a:p>
            <a:r>
              <a:rPr lang="en-US" dirty="0"/>
              <a:t>Incremental Development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688E69-5C19-40F7-9E21-1F8115DAA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479" y="1231850"/>
            <a:ext cx="9960142" cy="549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654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C0CFD-998A-4289-B781-AE42ECB08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Personal Process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5B548-5FED-40AC-963C-3F88477A6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•What is a Process? </a:t>
            </a:r>
          </a:p>
          <a:p>
            <a:r>
              <a:rPr lang="en-US" dirty="0"/>
              <a:t>•Why Personal? </a:t>
            </a:r>
          </a:p>
          <a:p>
            <a:r>
              <a:rPr lang="en-US" dirty="0"/>
              <a:t>•5W’s + H </a:t>
            </a:r>
          </a:p>
          <a:p>
            <a:endParaRPr lang="en-US" dirty="0"/>
          </a:p>
          <a:p>
            <a:r>
              <a:rPr lang="en-US" dirty="0"/>
              <a:t>Why What </a:t>
            </a:r>
          </a:p>
          <a:p>
            <a:r>
              <a:rPr lang="en-US" dirty="0"/>
              <a:t>Who When </a:t>
            </a:r>
          </a:p>
          <a:p>
            <a:r>
              <a:rPr lang="en-US" dirty="0"/>
              <a:t>Where How </a:t>
            </a:r>
          </a:p>
          <a:p>
            <a:r>
              <a:rPr lang="en-US" dirty="0"/>
              <a:t>•People + Process + Product + Technology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886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02D91-473D-49E9-AEB2-B1EBDE5C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Defining a Personal Process (</a:t>
            </a:r>
            <a:r>
              <a:rPr lang="en-US" dirty="0" err="1"/>
              <a:t>cont</a:t>
            </a:r>
            <a:r>
              <a:rPr lang="en-US" dirty="0"/>
              <a:t>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0F435-C288-432C-A235-48619DEAA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•Tools + Personal Habits </a:t>
            </a:r>
          </a:p>
          <a:p>
            <a:r>
              <a:rPr lang="en-US" dirty="0"/>
              <a:t>•Continuous and Incremental integration </a:t>
            </a:r>
          </a:p>
          <a:p>
            <a:r>
              <a:rPr lang="en-US" dirty="0"/>
              <a:t>•Reflection and Improvement </a:t>
            </a:r>
          </a:p>
          <a:p>
            <a:r>
              <a:rPr lang="en-US" dirty="0"/>
              <a:t>•Metrics for success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320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91526-5BA6-4097-9783-37A646511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 Accounts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673DA-8D76-45E6-AE8C-30E8C7EDC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•Not your RIT main account</a:t>
            </a:r>
          </a:p>
          <a:p>
            <a:r>
              <a:rPr lang="en-US" dirty="0"/>
              <a:t>•Same password as RIT main?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89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A6CEB-3236-46EB-893B-130C6EEBC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Environment Intro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AFEA2-7805-4298-84B4-E6395B178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•</a:t>
            </a:r>
            <a:r>
              <a:rPr lang="en-US" strike="sngStrike" dirty="0"/>
              <a:t>nitron.se.rit.edu  </a:t>
            </a:r>
            <a:r>
              <a:rPr lang="en-US" dirty="0"/>
              <a:t>hamilton.se.r.it.edu</a:t>
            </a:r>
          </a:p>
          <a:p>
            <a:r>
              <a:rPr lang="en-US" dirty="0"/>
              <a:t>SE Dept. main shared server</a:t>
            </a:r>
          </a:p>
          <a:p>
            <a:pPr lvl="1"/>
            <a:r>
              <a:rPr lang="en-US" dirty="0"/>
              <a:t>All SE students have an account (not the same as your RIT ‘main’ account)</a:t>
            </a:r>
          </a:p>
          <a:p>
            <a:r>
              <a:rPr lang="en-US" dirty="0"/>
              <a:t>•Z:/ </a:t>
            </a:r>
            <a:r>
              <a:rPr lang="en-US" sz="1800" i="1" dirty="0">
                <a:sym typeface="Wingdings" panose="05000000000000000000" pitchFamily="2" charset="2"/>
              </a:rPr>
              <a:t> Shared/ global drive.  No matter where you login, you will see this mapped</a:t>
            </a:r>
            <a:endParaRPr lang="en-US" i="1" dirty="0"/>
          </a:p>
          <a:p>
            <a:r>
              <a:rPr lang="en-US" dirty="0"/>
              <a:t>•</a:t>
            </a:r>
            <a:r>
              <a:rPr lang="en-US" dirty="0" err="1"/>
              <a:t>ssh</a:t>
            </a:r>
            <a:r>
              <a:rPr lang="en-US" dirty="0"/>
              <a:t> (secure shell)</a:t>
            </a:r>
          </a:p>
          <a:p>
            <a:pPr lvl="1"/>
            <a:r>
              <a:rPr lang="en-US" dirty="0"/>
              <a:t>See instructions on setting up and using</a:t>
            </a:r>
          </a:p>
          <a:p>
            <a:r>
              <a:rPr lang="en-US" dirty="0"/>
              <a:t>•Basic commands </a:t>
            </a:r>
          </a:p>
          <a:p>
            <a:endParaRPr lang="en-US" dirty="0"/>
          </a:p>
          <a:p>
            <a:r>
              <a:rPr lang="en-US" dirty="0"/>
              <a:t>•http://www.ee.surrey.ac.uk/Teaching/Unix/ </a:t>
            </a:r>
          </a:p>
          <a:p>
            <a:pPr lvl="1"/>
            <a:r>
              <a:rPr lang="en-US" dirty="0"/>
              <a:t>Work on tutorial #1 and #2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42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20D83-2B85-4EB8-3824-00C5085BC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you do your work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A92A3-90F9-5CCD-D682-1DFB36849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 your desktop …</a:t>
            </a:r>
          </a:p>
          <a:p>
            <a:pPr marL="341313" indent="-166688">
              <a:buFont typeface="Arial" panose="020B0604020202020204" pitchFamily="34" charset="0"/>
              <a:buChar char="•"/>
            </a:pPr>
            <a:r>
              <a:rPr lang="en-US" dirty="0"/>
              <a:t>Open a terminal (e.g. Windows Terminal … or </a:t>
            </a:r>
            <a:r>
              <a:rPr lang="en-US" dirty="0" err="1"/>
              <a:t>powershell</a:t>
            </a:r>
            <a:r>
              <a:rPr lang="en-US" dirty="0"/>
              <a:t> or mac terminal)</a:t>
            </a:r>
          </a:p>
          <a:p>
            <a:pPr marL="341313" indent="-166688">
              <a:buFont typeface="Arial" panose="020B0604020202020204" pitchFamily="34" charset="0"/>
              <a:buChar char="•"/>
            </a:pPr>
            <a:r>
              <a:rPr lang="en-US" dirty="0"/>
              <a:t>Connect to </a:t>
            </a:r>
            <a:r>
              <a:rPr lang="en-US" dirty="0" err="1"/>
              <a:t>hamilton</a:t>
            </a:r>
            <a:r>
              <a:rPr lang="en-US" dirty="0"/>
              <a:t> (see instructions for </a:t>
            </a:r>
            <a:r>
              <a:rPr lang="en-US" dirty="0" err="1"/>
              <a:t>hamilton</a:t>
            </a:r>
            <a:r>
              <a:rPr lang="en-US" dirty="0"/>
              <a:t>, ssh)</a:t>
            </a:r>
          </a:p>
          <a:p>
            <a:pPr marL="341313" indent="-166688">
              <a:buFont typeface="Arial" panose="020B0604020202020204" pitchFamily="34" charset="0"/>
              <a:buChar char="•"/>
            </a:pPr>
            <a:r>
              <a:rPr lang="en-US" dirty="0"/>
              <a:t>Navigate to your repo local folder (see instructions for </a:t>
            </a:r>
            <a:r>
              <a:rPr lang="en-US" dirty="0" err="1"/>
              <a:t>gitlab</a:t>
            </a:r>
            <a:r>
              <a:rPr lang="en-US" dirty="0"/>
              <a:t>)</a:t>
            </a:r>
          </a:p>
          <a:p>
            <a:pPr marL="341313" indent="-166688">
              <a:buFont typeface="Arial" panose="020B0604020202020204" pitchFamily="34" charset="0"/>
              <a:buChar char="•"/>
            </a:pPr>
            <a:r>
              <a:rPr lang="en-US" dirty="0"/>
              <a:t>Edit/ compile/ test your code (all command line!)</a:t>
            </a:r>
          </a:p>
          <a:p>
            <a:pPr marL="341313" indent="-166688">
              <a:buFont typeface="Arial" panose="020B0604020202020204" pitchFamily="34" charset="0"/>
              <a:buChar char="•"/>
            </a:pPr>
            <a:r>
              <a:rPr lang="en-US" dirty="0"/>
              <a:t>Push your code to </a:t>
            </a:r>
            <a:r>
              <a:rPr lang="en-US" dirty="0" err="1"/>
              <a:t>gitlab</a:t>
            </a:r>
            <a:r>
              <a:rPr lang="en-US" dirty="0"/>
              <a:t> (also command line)</a:t>
            </a:r>
          </a:p>
          <a:p>
            <a:pPr marL="341313" indent="-166688">
              <a:buFont typeface="Arial" panose="020B0604020202020204" pitchFamily="34" charset="0"/>
              <a:buChar char="•"/>
            </a:pPr>
            <a:r>
              <a:rPr lang="en-US" dirty="0"/>
              <a:t>Repeat (often)</a:t>
            </a:r>
          </a:p>
        </p:txBody>
      </p:sp>
    </p:spTree>
    <p:extLst>
      <p:ext uri="{BB962C8B-B14F-4D97-AF65-F5344CB8AC3E}">
        <p14:creationId xmlns:p14="http://schemas.microsoft.com/office/powerpoint/2010/main" val="37821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26B76C-A270-4C02-8CBB-C13CB2DC5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for thought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F1EB68-DD09-4AB6-B8FA-679E8112F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trike="sngStrike" dirty="0"/>
              <a:t>Write your name on sheet of paper number/answer the following: </a:t>
            </a:r>
          </a:p>
          <a:p>
            <a:r>
              <a:rPr lang="en-US" dirty="0"/>
              <a:t>1) What would be </a:t>
            </a:r>
            <a:r>
              <a:rPr lang="en-US" b="1" dirty="0"/>
              <a:t>your </a:t>
            </a:r>
            <a:r>
              <a:rPr lang="en-US" dirty="0"/>
              <a:t>ideal experience for this class? </a:t>
            </a:r>
          </a:p>
          <a:p>
            <a:r>
              <a:rPr lang="en-US" dirty="0"/>
              <a:t>3) What do you feel is </a:t>
            </a:r>
            <a:r>
              <a:rPr lang="en-US" b="1" dirty="0"/>
              <a:t>your </a:t>
            </a:r>
            <a:r>
              <a:rPr lang="en-US" dirty="0"/>
              <a:t>biggest weakness as a Software </a:t>
            </a:r>
            <a:r>
              <a:rPr lang="en-US" i="1" dirty="0"/>
              <a:t>person</a:t>
            </a:r>
            <a:r>
              <a:rPr lang="en-US" dirty="0"/>
              <a:t>? </a:t>
            </a:r>
          </a:p>
          <a:p>
            <a:r>
              <a:rPr lang="en-US" dirty="0"/>
              <a:t>2) What is the most important thing one needs to learn to become a successful Software Engineer? </a:t>
            </a:r>
          </a:p>
          <a:p>
            <a:r>
              <a:rPr lang="en-US" dirty="0"/>
              <a:t>3b) How would you go about improving on it? </a:t>
            </a:r>
          </a:p>
        </p:txBody>
      </p:sp>
    </p:spTree>
    <p:extLst>
      <p:ext uri="{BB962C8B-B14F-4D97-AF65-F5344CB8AC3E}">
        <p14:creationId xmlns:p14="http://schemas.microsoft.com/office/powerpoint/2010/main" val="3450420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7BFF7-31A7-E464-6717-109955FD8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want you to learn in SWEN-250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F92A5-1DD9-67BB-0BB0-FBD0E427B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Learning the foundations of software</a:t>
            </a:r>
          </a:p>
          <a:p>
            <a:r>
              <a:rPr lang="en-US" dirty="0"/>
              <a:t>Using the basic tools (Command line, compilers, version control …)</a:t>
            </a:r>
          </a:p>
          <a:p>
            <a:r>
              <a:rPr lang="en-US" dirty="0"/>
              <a:t>Writing ‘clean’ code</a:t>
            </a:r>
          </a:p>
          <a:p>
            <a:r>
              <a:rPr lang="en-US" dirty="0"/>
              <a:t>How in read/ interpret instructions (requirements)</a:t>
            </a:r>
          </a:p>
          <a:p>
            <a:r>
              <a:rPr lang="en-US" dirty="0"/>
              <a:t>Managing your time (your ‘personal’ software process)</a:t>
            </a:r>
          </a:p>
          <a:p>
            <a:r>
              <a:rPr lang="en-US" dirty="0"/>
              <a:t>Being an engineer (not just a coder)</a:t>
            </a:r>
          </a:p>
          <a:p>
            <a:endParaRPr lang="en-US" dirty="0"/>
          </a:p>
          <a:p>
            <a:r>
              <a:rPr lang="en-US" dirty="0"/>
              <a:t>You will learn all this using Unix, C, C++, git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41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DCF49-9CCB-461B-9754-D30F3F027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44B07-72A8-49F9-AB4C-ED8C34949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Syllabus and Schedule </a:t>
            </a:r>
          </a:p>
          <a:p>
            <a:r>
              <a:rPr lang="en-US" dirty="0"/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2582536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F0F2B4-84F9-4DB8-992E-A5900E304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E4A7DA-E136-412A-B78A-B4219574E346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8A559D48-0C35-4F86-8811-3C32AC59CD13}"/>
              </a:ext>
            </a:extLst>
          </p:cNvPr>
          <p:cNvSpPr/>
          <p:nvPr/>
        </p:nvSpPr>
        <p:spPr>
          <a:xfrm>
            <a:off x="4957002" y="2967335"/>
            <a:ext cx="22779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Iterate!</a:t>
            </a:r>
          </a:p>
        </p:txBody>
      </p:sp>
      <p:sp>
        <p:nvSpPr>
          <p:cNvPr id="7" name="Arrow: Striped Right 6">
            <a:extLst>
              <a:ext uri="{FF2B5EF4-FFF2-40B4-BE49-F238E27FC236}">
                <a16:creationId xmlns:a16="http://schemas.microsoft.com/office/drawing/2014/main" id="{3B433922-D155-40FF-B989-ABCFCA3B17A7}"/>
              </a:ext>
            </a:extLst>
          </p:cNvPr>
          <p:cNvSpPr/>
          <p:nvPr/>
        </p:nvSpPr>
        <p:spPr>
          <a:xfrm>
            <a:off x="3664527" y="845127"/>
            <a:ext cx="1163782" cy="70658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Striped Right 7">
            <a:extLst>
              <a:ext uri="{FF2B5EF4-FFF2-40B4-BE49-F238E27FC236}">
                <a16:creationId xmlns:a16="http://schemas.microsoft.com/office/drawing/2014/main" id="{DE3FAFBF-AE10-4DB9-860F-C6F7ACF83757}"/>
              </a:ext>
            </a:extLst>
          </p:cNvPr>
          <p:cNvSpPr/>
          <p:nvPr/>
        </p:nvSpPr>
        <p:spPr>
          <a:xfrm>
            <a:off x="1510146" y="2486891"/>
            <a:ext cx="1163782" cy="70658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4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6165C-07BF-4F95-9F44-3E2B4F972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stack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8BB9E22-C1DE-4D22-9CCA-B1B2D64B76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577638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2244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1DE0A-BB98-4EE0-8D6C-6C5A45907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details…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E4026-490A-4BD5-B3D6-56AB91E8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•Always (double)check submission has been made </a:t>
            </a:r>
          </a:p>
          <a:p>
            <a:r>
              <a:rPr lang="en-US" dirty="0"/>
              <a:t>•Deadlines are stated on course schedule. You may be offered additional time during class but this won’t be the norm. </a:t>
            </a:r>
          </a:p>
          <a:p>
            <a:r>
              <a:rPr lang="en-US" dirty="0"/>
              <a:t>•When in doubt: </a:t>
            </a:r>
          </a:p>
          <a:p>
            <a:r>
              <a:rPr lang="en-US" dirty="0"/>
              <a:t>–Check the one-stop-shop schedule, the syllabus, </a:t>
            </a:r>
            <a:r>
              <a:rPr lang="en-US" dirty="0" err="1"/>
              <a:t>myCourses</a:t>
            </a:r>
            <a:r>
              <a:rPr lang="en-US" dirty="0"/>
              <a:t> </a:t>
            </a:r>
          </a:p>
          <a:p>
            <a:r>
              <a:rPr lang="en-US" dirty="0"/>
              <a:t>–If after that you are still unsure, ask. </a:t>
            </a:r>
          </a:p>
          <a:p>
            <a:r>
              <a:rPr lang="en-US" dirty="0"/>
              <a:t>•Let’s get to know each other and have fun!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0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3DE82-4EA2-4A2E-9F34-054051F1A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share or not to share …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84CD5F7-3901-4AEF-A9F6-C7E0D934CE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6173" y="2424364"/>
            <a:ext cx="6182201" cy="214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043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14C8F-B809-4429-AFFC-2A48E8B34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Programs versus Software Products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F89C627-3EA0-4841-8001-6163C684E23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1846263"/>
          <a:ext cx="10058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3130492295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9909472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Software Products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895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Usually small in size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Large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073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 himself is sole user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Large number of users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618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Single developer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Team of developers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0000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Lacks proper user interface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Well-designed interface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157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Lacks proper documentation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Well documented &amp; </a:t>
                      </a:r>
                      <a:r>
                        <a:rPr lang="en-US" dirty="0" err="1"/>
                        <a:t>usermanual</a:t>
                      </a:r>
                      <a:r>
                        <a:rPr lang="en-US" dirty="0"/>
                        <a:t> prepared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943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 hoc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Systematic development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281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6478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</TotalTime>
  <Words>575</Words>
  <Application>Microsoft Office PowerPoint</Application>
  <PresentationFormat>Widescreen</PresentationFormat>
  <Paragraphs>99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Retrospect</vt:lpstr>
      <vt:lpstr>Personal Software Engineering</vt:lpstr>
      <vt:lpstr>Food for thought </vt:lpstr>
      <vt:lpstr>What we want you to learn in SWEN-250</vt:lpstr>
      <vt:lpstr>Topics</vt:lpstr>
      <vt:lpstr>Process</vt:lpstr>
      <vt:lpstr>Tech stack</vt:lpstr>
      <vt:lpstr>Other details…  </vt:lpstr>
      <vt:lpstr>To share or not to share …</vt:lpstr>
      <vt:lpstr>Programs versus Software Products </vt:lpstr>
      <vt:lpstr>The waterfall model </vt:lpstr>
      <vt:lpstr>Incremental Development</vt:lpstr>
      <vt:lpstr>Defining a Personal Process  </vt:lpstr>
      <vt:lpstr> Defining a Personal Process (cont)  </vt:lpstr>
      <vt:lpstr>SE Accounts  </vt:lpstr>
      <vt:lpstr>Linux Environment Intro  </vt:lpstr>
      <vt:lpstr>How you do your work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for thought </dc:title>
  <dc:creator>Kal Rabb</dc:creator>
  <cp:lastModifiedBy>Kal Rabb</cp:lastModifiedBy>
  <cp:revision>2</cp:revision>
  <dcterms:created xsi:type="dcterms:W3CDTF">2018-12-12T02:03:10Z</dcterms:created>
  <dcterms:modified xsi:type="dcterms:W3CDTF">2025-01-09T21:54:59Z</dcterms:modified>
</cp:coreProperties>
</file>